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80" r:id="rId4"/>
    <p:sldId id="28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12/9/2013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12/9/2013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12/9/2013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12/9/2013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12/9/2013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12/9/2013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F6B26-AE8E-443D-8701-70314B26CCDD}" type="datetimeFigureOut">
              <a:rPr lang="en-US" smtClean="0"/>
              <a:t>12/9/2013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76200"/>
            <a:ext cx="8458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vas acheter des cadeaux pour ta famille pour Noël?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vais pas les acheter.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vais les acheter.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781" y="15339"/>
            <a:ext cx="80663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8035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76200"/>
            <a:ext cx="8458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vas décorer un sapin de Noël?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vais pas le décorer.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vais le décorer.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8024" y="15339"/>
            <a:ext cx="7601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11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76200"/>
            <a:ext cx="8458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vas préparer le diner ce soir?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vais pas le préparer.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vais le préparer.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781" y="15339"/>
            <a:ext cx="80663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446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76200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vas faire les devoirs?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vais pas les faire.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vais les faire.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781" y="15339"/>
            <a:ext cx="80663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</a:t>
            </a:r>
            <a:endParaRPr 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417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101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Kristen ITC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16</cp:revision>
  <dcterms:created xsi:type="dcterms:W3CDTF">2011-03-09T11:46:48Z</dcterms:created>
  <dcterms:modified xsi:type="dcterms:W3CDTF">2013-12-09T12:47:27Z</dcterms:modified>
</cp:coreProperties>
</file>